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  <p:bold r:id="rId14"/>
    </p:embeddedFont>
    <p:embeddedFont>
      <p:font typeface="Inconsolata Bold" pitchFamily="1" charset="0"/>
      <p:bold r:id="rId15"/>
    </p:embeddedFont>
    <p:embeddedFont>
      <p:font typeface="Inconsolata Light" pitchFamily="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189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Reshma411/Reshma_Tachyon-Systems_Task2-Exercises-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Handwritten Digit Classifier: Logistic Regression &amp; ANN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 2: Offline Exercises - Train a classification model using scikit-learn or TensorFlow with comprehensive evaluation metrics.              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01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27878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3035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30354"/>
            <a:ext cx="51024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Questions &amp; Discussion Welcome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9173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Ready to discuss methodology, results, and potential improvements or applications.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2082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5076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4250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Repository Access</a:t>
            </a:r>
            <a:endParaRPr lang="en-US" sz="26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906" y="4931212"/>
            <a:ext cx="12305705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2184" y="7870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545928" y="2076768"/>
            <a:ext cx="4196358" cy="2466618"/>
          </a:xfrm>
          <a:prstGeom prst="roundRect">
            <a:avLst>
              <a:gd name="adj" fmla="val 1379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815808" y="22536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Primary Goal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15808" y="285937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Build robust models to accurately classify handwritten digits (0-9) using machine learning techniques.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998958" y="4547859"/>
            <a:ext cx="4196358" cy="2466618"/>
          </a:xfrm>
          <a:prstGeom prst="roundRect">
            <a:avLst>
              <a:gd name="adj" fmla="val 1379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5386808" y="46606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Dual Approach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366114" y="521806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Method 1: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Logistic Regression on Kaggle dataset.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Method 2: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Artificial Neural Network on MNIST dataset (Google Colab).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448034" y="2058939"/>
            <a:ext cx="4196358" cy="2466618"/>
          </a:xfrm>
          <a:prstGeom prst="roundRect">
            <a:avLst>
              <a:gd name="adj" fmla="val 1379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9666227" y="22536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Evaluation Metrics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674848" y="284768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assessment using Accuracy &amp; F1 Score with confusion matrix analysis and error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566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1: Kaggle Handwritten Digits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2320"/>
            <a:ext cx="39119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Characteristics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24426"/>
            <a:ext cx="801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Source: Kaggle handwritten digits CSV.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66624"/>
            <a:ext cx="801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Format: 28×28 grayscale images flattened to 784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08822"/>
            <a:ext cx="801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Labels: Digits 0-9 with balanced distribution.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51020"/>
            <a:ext cx="801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Split: Strategic train/test division for validation.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40737"/>
            <a:ext cx="44221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 Environment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5592842"/>
            <a:ext cx="80121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Developed in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Jupyter Notebook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using scikit-learn's powerful machine learning toolkit for streamlined model development.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04" y="2400657"/>
            <a:ext cx="4477107" cy="4477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990"/>
            <a:ext cx="10489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Logistic Regression 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951321" y="3143131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91%</a:t>
            </a:r>
            <a:endParaRPr lang="en-US" sz="3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45" y="2094071"/>
            <a:ext cx="2517696" cy="25176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4895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Accuracy Achieved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8567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baseline performance on digit classification task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14416" y="3143131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91%</a:t>
            </a:r>
            <a:endParaRPr lang="en-US" sz="3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0" y="2094071"/>
            <a:ext cx="2517696" cy="2517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4895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538567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Balanced precision and recall confirming model reliability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03727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44253" y="6138386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Sklearn Implementation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644253" y="662880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Leveraged robust Logistic Regression classifier with optimized hyperparameters.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6003727"/>
            <a:ext cx="566976" cy="566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307348" y="6138386"/>
            <a:ext cx="3683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Generated Confusion Matrix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307348" y="6628805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shows How well each digit was classified.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557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2: MNIST Benchmark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7498"/>
            <a:ext cx="9385221" cy="1937861"/>
          </a:xfrm>
          <a:prstGeom prst="roundRect">
            <a:avLst>
              <a:gd name="adj" fmla="val 175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94792"/>
            <a:ext cx="42520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Industry Standard Dataset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51084" y="3656171"/>
            <a:ext cx="8870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70,000 total images: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60,000 training samples, 10,000 test samples.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4155162"/>
            <a:ext cx="8870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28×28 grayscale format - the gold standard for digit recognition benchmarking.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2173"/>
            <a:ext cx="9385221" cy="1438870"/>
          </a:xfrm>
          <a:prstGeom prst="roundRect">
            <a:avLst>
              <a:gd name="adj" fmla="val 2365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5259467"/>
            <a:ext cx="39119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 Platform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51084" y="5820847"/>
            <a:ext cx="8870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Colab environment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 TensorFlow/Keras framework.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1267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 Model Architecture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102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5252"/>
            <a:ext cx="567642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Input Layer Design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629978"/>
            <a:ext cx="56764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784 neurons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flattened 28×28 pixel representation capturing full image detail.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97028" y="26102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028" y="2965252"/>
            <a:ext cx="567654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97028" y="3139559"/>
            <a:ext cx="3683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Hidden Layer Configuration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697028" y="3629978"/>
            <a:ext cx="56765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Multiple dense layers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 ReLU activation functions enabling non-linear pattern recognition.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7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85040"/>
            <a:ext cx="5676424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281970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Output Layer Structure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5772388"/>
            <a:ext cx="56764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 neurons with softmax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activation producing probability distribution across digit classes.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697028" y="47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028" y="5085040"/>
            <a:ext cx="5676543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697028" y="528197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Optimization Strategy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697028" y="5772388"/>
            <a:ext cx="56765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Adam optimizer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 categorical crossentropy loss for multi-epoch training convergence.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979"/>
            <a:ext cx="11056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 Model: Superior Performance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951321" y="3053120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98%</a:t>
            </a:r>
            <a:endParaRPr lang="en-US" sz="3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45" y="2004060"/>
            <a:ext cx="2517696" cy="25176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4805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9566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Exceptional performance on MNIST test 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14416" y="3053120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98%</a:t>
            </a:r>
            <a:endParaRPr lang="en-US" sz="3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0" y="2004060"/>
            <a:ext cx="2517696" cy="2517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4805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529566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precision &amp; recall consistency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9137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ANN model demonstrated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significant improvement over logistic regression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showcasing the power of deep learning for complex pattern recognition tasks.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7188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confusion matrix analysis and visualization of misclassified digits enabled thorough error analysis and model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857"/>
            <a:ext cx="11056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Comparison &amp; Performance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15264"/>
            <a:ext cx="130428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228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2665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Type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26659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26659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Environment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26659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2665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732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9169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9169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Kaggle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9169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Jupyter Notebook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29169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91%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9169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~0.91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42352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567232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Neural Network (ANN)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56723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MNIST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56723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Colab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56723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98%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56723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~0.98</a:t>
            </a:r>
            <a:endParaRPr lang="en-US" sz="17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9516"/>
            <a:ext cx="6521410" cy="907256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020604" y="5833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 Advantages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020604" y="632400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Deeper learning capacity captures complex non-linear digit patterns and features.</a:t>
            </a:r>
            <a:endParaRPr lang="en-US" sz="175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9516"/>
            <a:ext cx="6521410" cy="907256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7542014" y="5833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Impact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542014" y="632400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MNIST's standardized preprocessing contributed to superior results.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120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 &amp; Technical Learnings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34528"/>
            <a:ext cx="6407944" cy="2648069"/>
          </a:xfrm>
          <a:prstGeom prst="roundRect">
            <a:avLst>
              <a:gd name="adj" fmla="val 1285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16134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310170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068598"/>
            <a:ext cx="3741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Baseline Effectiveness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 provides solid foundation for digit classification with interpretable results and fast training.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1934528"/>
            <a:ext cx="6408063" cy="2648069"/>
          </a:xfrm>
          <a:prstGeom prst="roundRect">
            <a:avLst>
              <a:gd name="adj" fmla="val 1285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216134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2310170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5362" y="306859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Deep Learning Power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ANN's multi-layer architecture significantly boosts accuracy by capturing complex nonlinear patterns.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809411"/>
            <a:ext cx="6407944" cy="2648069"/>
          </a:xfrm>
          <a:prstGeom prst="roundRect">
            <a:avLst>
              <a:gd name="adj" fmla="val 1285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503622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0604" y="59434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Importance</a:t>
            </a:r>
            <a:endParaRPr lang="en-US" sz="2650" dirty="0"/>
          </a:p>
        </p:txBody>
      </p:sp>
      <p:sp>
        <p:nvSpPr>
          <p:cNvPr id="17" name="Text 9"/>
          <p:cNvSpPr/>
          <p:nvPr/>
        </p:nvSpPr>
        <p:spPr>
          <a:xfrm>
            <a:off x="1020604" y="650486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Quality preprocessing and standardized datasets like MNIST dramatically impact model performance.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809411"/>
            <a:ext cx="6408063" cy="2648069"/>
          </a:xfrm>
          <a:prstGeom prst="roundRect">
            <a:avLst>
              <a:gd name="adj" fmla="val 1285"/>
            </a:avLst>
          </a:prstGeom>
          <a:solidFill>
            <a:srgbClr val="433550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5362" y="503622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5362" y="59434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Robust Evaluation</a:t>
            </a:r>
            <a:endParaRPr lang="en-US" sz="2650" dirty="0"/>
          </a:p>
        </p:txBody>
      </p:sp>
      <p:sp>
        <p:nvSpPr>
          <p:cNvPr id="22" name="Text 12"/>
          <p:cNvSpPr/>
          <p:nvPr/>
        </p:nvSpPr>
        <p:spPr>
          <a:xfrm>
            <a:off x="7655362" y="650486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Multiple metrics (accuracy, F1 score, confusion matrix) ensure comprehensive model assessment.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529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Inconsolata Light</vt:lpstr>
      <vt:lpstr>Inconsolata Bold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Reshma Muthu</dc:creator>
  <cp:lastModifiedBy>Reshma Muthu</cp:lastModifiedBy>
  <cp:revision>3</cp:revision>
  <dcterms:created xsi:type="dcterms:W3CDTF">2025-09-25T14:28:05Z</dcterms:created>
  <dcterms:modified xsi:type="dcterms:W3CDTF">2025-09-25T14:41:41Z</dcterms:modified>
</cp:coreProperties>
</file>